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ermanent Marker"/>
      <p:regular r:id="rId22"/>
    </p:embeddedFont>
    <p:embeddedFont>
      <p:font typeface="Comforta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PermanentMarker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Comfortaa-bold.fntdata"/><Relationship Id="rId12" Type="http://schemas.openxmlformats.org/officeDocument/2006/relationships/slide" Target="slides/slide7.xml"/><Relationship Id="rId23" Type="http://schemas.openxmlformats.org/officeDocument/2006/relationships/font" Target="fonts/Comforta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d5c310e5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d5c310e5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d531bb7b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d531bb7b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d531bb7b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d531bb7b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d531bb7b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d531bb7b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d531bb7b4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d531bb7b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d531bb7b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d531bb7b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d531bb7b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d531bb7b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d5c310e5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d5c310e5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420df72e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420df72e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d531bb7b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d531bb7b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420df72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420df72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d531bb7b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d531bb7b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d531bb7b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d531bb7b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d531bb7b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d531bb7b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d531bb7b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d531bb7b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hyperlink" Target="https://heleo.com/jake-knapp-jake-knapp-sprint/6499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hyperlink" Target="https://heleo.com/jake-knapp-jake-knapp-sprint/6499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heleo.com/jake-knapp-jake-knapp-sprint/6499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s://heleo.com/jake-knapp-jake-knapp-sprint/6499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https://heleo.com/jake-knapp-jake-knapp-sprint/649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4999" l="14770" r="14151" t="23504"/>
          <a:stretch/>
        </p:blipFill>
        <p:spPr>
          <a:xfrm>
            <a:off x="-217550" y="0"/>
            <a:ext cx="95100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325" y="70275"/>
            <a:ext cx="5044975" cy="490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 rot="-9089461">
            <a:off x="4221440" y="2312734"/>
            <a:ext cx="905726" cy="46367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 txBox="1"/>
          <p:nvPr/>
        </p:nvSpPr>
        <p:spPr>
          <a:xfrm>
            <a:off x="69900" y="4560800"/>
            <a:ext cx="433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Jake Knapp “Sprint”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https://heleo.com/jake-knapp-jake-knapp-sprint/6499/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b="43442" l="4237" r="5802" t="0"/>
          <a:stretch/>
        </p:blipFill>
        <p:spPr>
          <a:xfrm>
            <a:off x="0" y="0"/>
            <a:ext cx="9144000" cy="431162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6071025" y="4033300"/>
            <a:ext cx="28248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3"/>
          <p:cNvSpPr txBox="1"/>
          <p:nvPr/>
        </p:nvSpPr>
        <p:spPr>
          <a:xfrm>
            <a:off x="3808450" y="0"/>
            <a:ext cx="1278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IDEATE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62125" y="4731725"/>
            <a:ext cx="433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Photo by +Acumen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/>
          <p:nvPr/>
        </p:nvSpPr>
        <p:spPr>
          <a:xfrm>
            <a:off x="365375" y="4693800"/>
            <a:ext cx="2852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Photo by Stephen Ross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424" y="0"/>
            <a:ext cx="77491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71300" y="4553250"/>
            <a:ext cx="1545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E-Nable Hand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 rotWithShape="1">
          <a:blip r:embed="rId3">
            <a:alphaModFix/>
          </a:blip>
          <a:srcRect b="10546" l="0" r="0" t="0"/>
          <a:stretch/>
        </p:blipFill>
        <p:spPr>
          <a:xfrm>
            <a:off x="1533525" y="862024"/>
            <a:ext cx="6076950" cy="30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51325" y="445025"/>
            <a:ext cx="848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Build a prototype</a:t>
            </a:r>
            <a:endParaRPr b="1" sz="36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2234475" y="1349125"/>
            <a:ext cx="6597900" cy="32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AutoNum type="arabicPeriod"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Pick the right tools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AutoNum type="arabicPeriod"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Divide and conquer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AutoNum type="arabicPeriod"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Put it together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AutoNum type="arabicPeriod"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Do a trial run (or five!)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8"/>
          <p:cNvPicPr preferRelativeResize="0"/>
          <p:nvPr/>
        </p:nvPicPr>
        <p:blipFill rotWithShape="1">
          <a:blip r:embed="rId3">
            <a:alphaModFix/>
          </a:blip>
          <a:srcRect b="0" l="1854" r="0" t="2075"/>
          <a:stretch/>
        </p:blipFill>
        <p:spPr>
          <a:xfrm>
            <a:off x="1222625" y="252950"/>
            <a:ext cx="6827877" cy="473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318550" y="793425"/>
            <a:ext cx="8520600" cy="15771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type="ctrTitle"/>
          </p:nvPr>
        </p:nvSpPr>
        <p:spPr>
          <a:xfrm>
            <a:off x="318558" y="-400"/>
            <a:ext cx="8520600" cy="2052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Prototyping!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8550" y="2661375"/>
            <a:ext cx="8520600" cy="21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Emily Pritchard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inNOLEvation Challenge Workshop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Fall 2021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51600"/>
            <a:ext cx="8839200" cy="169276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719475" y="367400"/>
            <a:ext cx="7455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Design Thinking</a:t>
            </a:r>
            <a:endParaRPr b="1"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2167963" y="478938"/>
            <a:ext cx="2926800" cy="27753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/>
          <p:nvPr/>
        </p:nvSpPr>
        <p:spPr>
          <a:xfrm>
            <a:off x="4049238" y="478938"/>
            <a:ext cx="2926800" cy="27753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3138329" y="1889258"/>
            <a:ext cx="2926800" cy="27753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2276625" y="1321000"/>
            <a:ext cx="18270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human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DESIRABILITY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5270000" y="1250700"/>
            <a:ext cx="17061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technical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FEASIBILITY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3748675" y="3412725"/>
            <a:ext cx="17061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business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VIABILITY</a:t>
            </a:r>
            <a:endParaRPr b="1"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9064"/>
            <a:ext cx="9143999" cy="5050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738" y="82854"/>
            <a:ext cx="5118525" cy="49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69900" y="4560800"/>
            <a:ext cx="433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Jake Knapp “Sprint”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https://heleo.com/jake-knapp-jake-knapp-sprint/6499/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325" y="70275"/>
            <a:ext cx="5044975" cy="49062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69900" y="4560800"/>
            <a:ext cx="433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Jake Knapp “Sprint”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https://heleo.com/jake-knapp-jake-knapp-sprint/6499/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325" y="70275"/>
            <a:ext cx="5044975" cy="490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/>
          <p:nvPr/>
        </p:nvSpPr>
        <p:spPr>
          <a:xfrm>
            <a:off x="3832175" y="2485125"/>
            <a:ext cx="323100" cy="3231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69900" y="4560800"/>
            <a:ext cx="433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Jake Knapp “Sprint”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https://heleo.com/jake-knapp-jake-knapp-sprint/6499/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325" y="70275"/>
            <a:ext cx="5044975" cy="490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/>
          <p:nvPr/>
        </p:nvSpPr>
        <p:spPr>
          <a:xfrm>
            <a:off x="5340225" y="1742600"/>
            <a:ext cx="323100" cy="323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69900" y="4560800"/>
            <a:ext cx="4335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Jake Knapp “Sprint”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https://heleo.com/jake-knapp-jake-knapp-sprint/6499/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